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8cc65cb5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8cc65cb5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Rashi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They did not launch the website when we started they only had a beta version of it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Hadnt launched the app when we started working with them (thats something we wanted them to focus on)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8cc65cb5c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8cc65cb5c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zohra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16165c6f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16165c6f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90b7053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90b7053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Rashi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162058c5f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162058c5f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162058c5f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162058c5f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kaelyn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72b3f369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72b3f369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Kaelyn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 to slide 4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162058c5f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162058c5f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8fd8190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8fd8190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Zohra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72b3f369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72b3f369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9ba1c4f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9ba1c4f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8fd8190b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8fd8190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Kaelyn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Screenshots show they were using attractive captions and hashtags to create an online presence, so we made a reccomendation on using the both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162058c5f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162058c5f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162058c5f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162058c5f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kaelyn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162058c5f_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162058c5f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162058c5f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162058c5f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Relationship Id="rId5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5" Type="http://schemas.openxmlformats.org/officeDocument/2006/relationships/image" Target="../media/image16.jpg"/><Relationship Id="rId6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3.jpg"/><Relationship Id="rId6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idx="1" type="subTitle"/>
          </p:nvPr>
        </p:nvSpPr>
        <p:spPr>
          <a:xfrm>
            <a:off x="2008725" y="3372287"/>
            <a:ext cx="5361300" cy="137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Kaelyn Contardi, Zohra Feroz</a:t>
            </a:r>
            <a:endParaRPr i="1"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Tim Kozhevnikov, Rashi Shah </a:t>
            </a:r>
            <a:endParaRPr i="1"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150" y="244275"/>
            <a:ext cx="2071700" cy="20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/>
          <p:nvPr>
            <p:ph type="ctrTitle"/>
          </p:nvPr>
        </p:nvSpPr>
        <p:spPr>
          <a:xfrm>
            <a:off x="1658700" y="1818950"/>
            <a:ext cx="5826600" cy="17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accent3"/>
                </a:solidFill>
              </a:rPr>
              <a:t>Rugtomize</a:t>
            </a:r>
            <a:endParaRPr sz="65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 before we worked with the Company</a:t>
            </a:r>
            <a:endParaRPr/>
          </a:p>
        </p:txBody>
      </p:sp>
      <p:sp>
        <p:nvSpPr>
          <p:cNvPr id="204" name="Google Shape;204;p22"/>
          <p:cNvSpPr txBox="1"/>
          <p:nvPr>
            <p:ph idx="1" type="body"/>
          </p:nvPr>
        </p:nvSpPr>
        <p:spPr>
          <a:xfrm>
            <a:off x="2447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help </a:t>
            </a:r>
            <a:r>
              <a:rPr lang="en" sz="1800"/>
              <a:t>b</a:t>
            </a:r>
            <a:r>
              <a:rPr lang="en" sz="1800"/>
              <a:t>uild brand </a:t>
            </a:r>
            <a:r>
              <a:rPr lang="en" sz="1800"/>
              <a:t>awareness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the tools we learned in class to                                                            enhance company’s online presence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social media platforms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Email newsletters </a:t>
            </a:r>
            <a:endParaRPr sz="1800"/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600" y="1990725"/>
            <a:ext cx="4753800" cy="224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taken to achieve goal </a:t>
            </a:r>
            <a:endParaRPr/>
          </a:p>
        </p:txBody>
      </p:sp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819150" y="1475075"/>
            <a:ext cx="7505700" cy="3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Analyzed competitors in the field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Researched interior designers in the </a:t>
            </a:r>
            <a:r>
              <a:rPr lang="en" sz="1800"/>
              <a:t>locality</a:t>
            </a:r>
            <a:r>
              <a:rPr lang="en" sz="1800"/>
              <a:t> for possible partnerships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Conducted surveys for the B2B and B2C channel to help with pricing strategy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Analysed the social media presence before the project to suggest possible improvements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Analysed the impact of influencers in the customizable </a:t>
            </a:r>
            <a:r>
              <a:rPr lang="en" sz="1800"/>
              <a:t>interiors</a:t>
            </a:r>
            <a:r>
              <a:rPr lang="en" sz="1800"/>
              <a:t> space 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</a:t>
            </a:r>
            <a:r>
              <a:rPr lang="en"/>
              <a:t> Marketing tools used</a:t>
            </a:r>
            <a:endParaRPr/>
          </a:p>
        </p:txBody>
      </p:sp>
      <p:sp>
        <p:nvSpPr>
          <p:cNvPr id="217" name="Google Shape;217;p24"/>
          <p:cNvSpPr txBox="1"/>
          <p:nvPr>
            <p:ph idx="1" type="body"/>
          </p:nvPr>
        </p:nvSpPr>
        <p:spPr>
          <a:xfrm>
            <a:off x="819150" y="15320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Chapman radio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Magazines investigation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TV </a:t>
            </a:r>
            <a:r>
              <a:rPr lang="en" sz="1800"/>
              <a:t>advertisement</a:t>
            </a:r>
            <a:r>
              <a:rPr lang="en" sz="1800"/>
              <a:t>- agreed that it is too early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Possibility of </a:t>
            </a:r>
            <a:r>
              <a:rPr lang="en" sz="1800"/>
              <a:t>referred</a:t>
            </a:r>
            <a:r>
              <a:rPr lang="en" sz="1800"/>
              <a:t> Marketing through </a:t>
            </a:r>
            <a:r>
              <a:rPr lang="en" sz="1800"/>
              <a:t>influencers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100" y="845600"/>
            <a:ext cx="175260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did </a:t>
            </a:r>
            <a:endParaRPr/>
          </a:p>
        </p:txBody>
      </p:sp>
      <p:sp>
        <p:nvSpPr>
          <p:cNvPr id="224" name="Google Shape;224;p25"/>
          <p:cNvSpPr txBox="1"/>
          <p:nvPr>
            <p:ph idx="1" type="body"/>
          </p:nvPr>
        </p:nvSpPr>
        <p:spPr>
          <a:xfrm>
            <a:off x="819150" y="1471425"/>
            <a:ext cx="7505700" cy="29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Captioned many of the media posts provided to us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Found </a:t>
            </a:r>
            <a:r>
              <a:rPr lang="en" sz="1800"/>
              <a:t>relevant</a:t>
            </a:r>
            <a:r>
              <a:rPr lang="en" sz="1800"/>
              <a:t> hashtags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Looked into Ads (Google, Facebook)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Conducted surveys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</a:t>
            </a:r>
            <a:r>
              <a:rPr lang="en" sz="1800"/>
              <a:t>2B , B2C, B2Interior Designer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Determined the target audience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Contacted Chapman Radio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Found magazines to advertise on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DM influencers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Found best times to post on social media </a:t>
            </a:r>
            <a:endParaRPr sz="1800"/>
          </a:p>
        </p:txBody>
      </p:sp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225" y="296925"/>
            <a:ext cx="1478950" cy="24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6600" y="1278375"/>
            <a:ext cx="1478950" cy="246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2825" y="2925800"/>
            <a:ext cx="1833775" cy="305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type="ctrTitle"/>
          </p:nvPr>
        </p:nvSpPr>
        <p:spPr>
          <a:xfrm>
            <a:off x="1615050" y="2200050"/>
            <a:ext cx="59139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Instagram</a:t>
            </a:r>
            <a:endParaRPr sz="7200"/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160" y="928348"/>
            <a:ext cx="1735575" cy="17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/>
          <p:nvPr/>
        </p:nvSpPr>
        <p:spPr>
          <a:xfrm rot="-2217675">
            <a:off x="1430078" y="2178420"/>
            <a:ext cx="1580642" cy="7866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50" y="826625"/>
            <a:ext cx="2522542" cy="375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 rotWithShape="1">
          <a:blip r:embed="rId4">
            <a:alphaModFix/>
          </a:blip>
          <a:srcRect b="90181" l="0" r="2818" t="0"/>
          <a:stretch/>
        </p:blipFill>
        <p:spPr>
          <a:xfrm>
            <a:off x="626650" y="365300"/>
            <a:ext cx="2598975" cy="46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 rotWithShape="1">
          <a:blip r:embed="rId4">
            <a:alphaModFix/>
          </a:blip>
          <a:srcRect b="90181" l="0" r="0" t="0"/>
          <a:stretch/>
        </p:blipFill>
        <p:spPr>
          <a:xfrm>
            <a:off x="3529675" y="365300"/>
            <a:ext cx="2598975" cy="50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3225" y="826625"/>
            <a:ext cx="2479800" cy="386937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 txBox="1"/>
          <p:nvPr/>
        </p:nvSpPr>
        <p:spPr>
          <a:xfrm>
            <a:off x="6357925" y="479650"/>
            <a:ext cx="2479800" cy="4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New Posts</a:t>
            </a:r>
            <a:endParaRPr sz="2400" u="sng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Incorporates people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Helps the audience relate and feel more connected to the image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Intriguing captions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Don’t simply seem like an ad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Better and more targeted hashtags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Tags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Interior designers, partners, influencers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7"/>
          <p:cNvPicPr preferRelativeResize="0"/>
          <p:nvPr/>
        </p:nvPicPr>
        <p:blipFill rotWithShape="1">
          <a:blip r:embed="rId6">
            <a:alphaModFix/>
          </a:blip>
          <a:srcRect b="25707" l="29963" r="29709" t="31361"/>
          <a:stretch/>
        </p:blipFill>
        <p:spPr>
          <a:xfrm>
            <a:off x="626650" y="3441850"/>
            <a:ext cx="251000" cy="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/>
          <p:nvPr/>
        </p:nvSpPr>
        <p:spPr>
          <a:xfrm>
            <a:off x="1164050" y="4174000"/>
            <a:ext cx="21153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Here’s a tan-tastic rug that will go with any room and any personality. But if you’re not a fan of tan, we have plenty of other colors and patterns to choose from! #CustomRug #YourIdeas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3639375" y="4174000"/>
            <a:ext cx="25989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Family get togethers are never boring, your rug  shouldn’t be either #CustomRug#RugLife #Customize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>
            <p:ph type="title"/>
          </p:nvPr>
        </p:nvSpPr>
        <p:spPr>
          <a:xfrm>
            <a:off x="819150" y="845600"/>
            <a:ext cx="7505700" cy="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/>
              <a:t>Recommendations</a:t>
            </a:r>
            <a:endParaRPr/>
          </a:p>
        </p:txBody>
      </p:sp>
      <p:sp>
        <p:nvSpPr>
          <p:cNvPr id="252" name="Google Shape;252;p28"/>
          <p:cNvSpPr txBox="1"/>
          <p:nvPr>
            <p:ph idx="1" type="body"/>
          </p:nvPr>
        </p:nvSpPr>
        <p:spPr>
          <a:xfrm>
            <a:off x="819150" y="1488225"/>
            <a:ext cx="7505700" cy="29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Sales and Marketing confusion - Separate the two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Investigate further the traditional ways of Marketing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 type posts on </a:t>
            </a:r>
            <a:r>
              <a:rPr lang="en"/>
              <a:t>Social</a:t>
            </a:r>
            <a:r>
              <a:rPr lang="en"/>
              <a:t> Media = “Sell Post + Story Post” + hashtags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Insta story- Customer </a:t>
            </a:r>
            <a:r>
              <a:rPr lang="en"/>
              <a:t>involvement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Investigate in SEO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Hurry with the production - that has been hindering some of the digital posts that could have been made.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Put people in their social media posts- helps viewers relate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Post more often on Pinterest and Twitter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375" y="2635350"/>
            <a:ext cx="268740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075" y="389049"/>
            <a:ext cx="1774700" cy="17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type="title"/>
          </p:nvPr>
        </p:nvSpPr>
        <p:spPr>
          <a:xfrm>
            <a:off x="1202175" y="1751225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3727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the Company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590025" y="1218525"/>
            <a:ext cx="6862500" cy="35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Founded by former Chapman Alumni- Amir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Start up in Orange county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solidFill>
                  <a:srgbClr val="1D2129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Authentic woven persian rugs custom made to order, designed worldwide hand tailored in California.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company takes ideas and designs and creates customized rugs instantly. 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process is quick and the rugs are made instantly within 48 hours. 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 sz="1800">
                <a:solidFill>
                  <a:srgbClr val="1D2129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They offer multiple tools for design such as colors, shapes, images,text, and layers that truly enable the consumer to “create” a rug they will fall in love with.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775" y="286950"/>
            <a:ext cx="4032250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2525" y="1587000"/>
            <a:ext cx="1132250" cy="11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8238" y="3296375"/>
            <a:ext cx="1387275" cy="138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type="ctrTitle"/>
          </p:nvPr>
        </p:nvSpPr>
        <p:spPr>
          <a:xfrm>
            <a:off x="1358677" y="932829"/>
            <a:ext cx="19173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Strengths</a:t>
            </a:r>
            <a:r>
              <a:rPr lang="en" sz="2400"/>
              <a:t> </a:t>
            </a:r>
            <a:endParaRPr sz="2400"/>
          </a:p>
        </p:txBody>
      </p:sp>
      <p:sp>
        <p:nvSpPr>
          <p:cNvPr id="145" name="Google Shape;145;p15"/>
          <p:cNvSpPr txBox="1"/>
          <p:nvPr/>
        </p:nvSpPr>
        <p:spPr>
          <a:xfrm>
            <a:off x="5162725" y="979700"/>
            <a:ext cx="25626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Weaknesses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996050" y="1632125"/>
            <a:ext cx="2961600" cy="1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Unique market opportunity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First mover advantage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Unique combination of history and modern production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Speed of 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production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Customization 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5261000" y="1679000"/>
            <a:ext cx="34797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Lack of Brand Recognition 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Start up level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No 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investment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 in marketing yet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Beta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 version of 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the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 website- even when launched some parts of 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the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 website were still missing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15"/>
          <p:cNvCxnSpPr/>
          <p:nvPr/>
        </p:nvCxnSpPr>
        <p:spPr>
          <a:xfrm>
            <a:off x="4373000" y="1510300"/>
            <a:ext cx="10200" cy="328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5"/>
          <p:cNvCxnSpPr/>
          <p:nvPr/>
        </p:nvCxnSpPr>
        <p:spPr>
          <a:xfrm rot="10800000">
            <a:off x="652950" y="1510300"/>
            <a:ext cx="76542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15"/>
          <p:cNvSpPr txBox="1"/>
          <p:nvPr/>
        </p:nvSpPr>
        <p:spPr>
          <a:xfrm>
            <a:off x="2898325" y="351125"/>
            <a:ext cx="3898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SWOT Analysis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ctrTitle"/>
          </p:nvPr>
        </p:nvSpPr>
        <p:spPr>
          <a:xfrm>
            <a:off x="1097875" y="1086652"/>
            <a:ext cx="2657400" cy="4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Opportunities</a:t>
            </a:r>
            <a:endParaRPr sz="3000"/>
          </a:p>
        </p:txBody>
      </p:sp>
      <p:sp>
        <p:nvSpPr>
          <p:cNvPr id="156" name="Google Shape;156;p16"/>
          <p:cNvSpPr txBox="1"/>
          <p:nvPr>
            <p:ph idx="1" type="subTitle"/>
          </p:nvPr>
        </p:nvSpPr>
        <p:spPr>
          <a:xfrm>
            <a:off x="4677875" y="964024"/>
            <a:ext cx="3172800" cy="5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Threats</a:t>
            </a:r>
            <a:endParaRPr sz="3000"/>
          </a:p>
        </p:txBody>
      </p:sp>
      <p:sp>
        <p:nvSpPr>
          <p:cNvPr id="157" name="Google Shape;157;p16"/>
          <p:cNvSpPr txBox="1"/>
          <p:nvPr/>
        </p:nvSpPr>
        <p:spPr>
          <a:xfrm>
            <a:off x="783275" y="1605700"/>
            <a:ext cx="3043200" cy="22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Partnerships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Influencers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Possible Marketing opportunities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5257900" y="1551425"/>
            <a:ext cx="3443700" cy="2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Already well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established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rug companies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Competitors have more money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2nd mover advantage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Overall economy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16"/>
          <p:cNvCxnSpPr/>
          <p:nvPr/>
        </p:nvCxnSpPr>
        <p:spPr>
          <a:xfrm>
            <a:off x="4443150" y="1571625"/>
            <a:ext cx="10200" cy="328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16"/>
          <p:cNvCxnSpPr/>
          <p:nvPr/>
        </p:nvCxnSpPr>
        <p:spPr>
          <a:xfrm rot="10800000">
            <a:off x="469325" y="1561425"/>
            <a:ext cx="7786800" cy="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16"/>
          <p:cNvSpPr txBox="1"/>
          <p:nvPr/>
        </p:nvSpPr>
        <p:spPr>
          <a:xfrm>
            <a:off x="2926650" y="223525"/>
            <a:ext cx="30432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SWOT Analysis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ctrTitle"/>
          </p:nvPr>
        </p:nvSpPr>
        <p:spPr>
          <a:xfrm>
            <a:off x="1803350" y="423578"/>
            <a:ext cx="5361300" cy="87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Where the Company Stood </a:t>
            </a:r>
            <a:endParaRPr b="1" sz="2400" u="sng"/>
          </a:p>
        </p:txBody>
      </p:sp>
      <p:pic>
        <p:nvPicPr>
          <p:cNvPr id="167" name="Google Shape;16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246" y="3373796"/>
            <a:ext cx="1504475" cy="15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3725" y="199075"/>
            <a:ext cx="1908000" cy="15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 txBox="1"/>
          <p:nvPr/>
        </p:nvSpPr>
        <p:spPr>
          <a:xfrm>
            <a:off x="763300" y="1245050"/>
            <a:ext cx="6880500" cy="24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Unclear on target market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Using too many hashtags, and not the right ones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Website still in beta version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Twitter rarely updated (last update 7/19/18)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Pinterest hasn’t been updated in 2 months, 1 follower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Instagram Captions lacked flare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5348" y="1703948"/>
            <a:ext cx="1735575" cy="17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/>
          <p:nvPr>
            <p:ph type="ctrTitle"/>
          </p:nvPr>
        </p:nvSpPr>
        <p:spPr>
          <a:xfrm>
            <a:off x="1615050" y="2200050"/>
            <a:ext cx="59139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Instagram</a:t>
            </a:r>
            <a:endParaRPr sz="7200"/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448" y="785498"/>
            <a:ext cx="1735575" cy="17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75" y="222449"/>
            <a:ext cx="2171000" cy="469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0075" y="222471"/>
            <a:ext cx="2171000" cy="469857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6327325" y="418425"/>
            <a:ext cx="2163600" cy="3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Old Posts</a:t>
            </a:r>
            <a:endParaRPr sz="24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Very basic captions, not creative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 many hashtags (in the comments)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Positive: rugs draw your eye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many comments and likes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tags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800"/>
              <a:t>Twitter and Pinterest</a:t>
            </a:r>
            <a:endParaRPr i="1" sz="4800"/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850" y="1168600"/>
            <a:ext cx="1908000" cy="15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7946" y="2802296"/>
            <a:ext cx="1504475" cy="15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50" y="206687"/>
            <a:ext cx="2353575" cy="19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450" y="329137"/>
            <a:ext cx="1613100" cy="16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6450" y="1059513"/>
            <a:ext cx="3225549" cy="350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8625" y="880987"/>
            <a:ext cx="2185875" cy="386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